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70" r:id="rId2"/>
    <p:sldId id="283" r:id="rId3"/>
    <p:sldId id="284" r:id="rId4"/>
    <p:sldId id="285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82" r:id="rId14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79D98-23B5-422B-9E55-B89C69AB69C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45AF5C0-0C18-403E-B661-F873943B9262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„PROLJEĆE NARODA”</a:t>
          </a:r>
          <a:endParaRPr lang="hr-H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7DDB05-428F-43E4-A7E4-A734FF35CC36}" type="parTrans" cxnId="{102E76F1-69F7-44D9-A1DE-5F6C297852B1}">
      <dgm:prSet/>
      <dgm:spPr/>
      <dgm:t>
        <a:bodyPr/>
        <a:lstStyle/>
        <a:p>
          <a:endParaRPr lang="hr-HR"/>
        </a:p>
      </dgm:t>
    </dgm:pt>
    <dgm:pt modelId="{BAD98876-AE49-489E-A793-C40EF5F58520}" type="sibTrans" cxnId="{102E76F1-69F7-44D9-A1DE-5F6C297852B1}">
      <dgm:prSet/>
      <dgm:spPr/>
      <dgm:t>
        <a:bodyPr/>
        <a:lstStyle/>
        <a:p>
          <a:endParaRPr lang="hr-HR"/>
        </a:p>
      </dgm:t>
    </dgm:pt>
    <dgm:pt modelId="{F76E78A9-696D-4085-B5B5-B168663C4CE9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Revolucije 1848./1849. godine.</a:t>
          </a:r>
          <a:endParaRPr lang="hr-H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D6AC01-BACA-4D54-A6AF-E1F81D1C9602}" type="parTrans" cxnId="{C6FED977-395C-4959-AFBD-94E10CB9E126}">
      <dgm:prSet/>
      <dgm:spPr/>
      <dgm:t>
        <a:bodyPr/>
        <a:lstStyle/>
        <a:p>
          <a:endParaRPr lang="hr-HR"/>
        </a:p>
      </dgm:t>
    </dgm:pt>
    <dgm:pt modelId="{85CA8936-6B57-48F6-8748-997306188950}" type="sibTrans" cxnId="{C6FED977-395C-4959-AFBD-94E10CB9E126}">
      <dgm:prSet/>
      <dgm:spPr/>
      <dgm:t>
        <a:bodyPr/>
        <a:lstStyle/>
        <a:p>
          <a:endParaRPr lang="hr-HR"/>
        </a:p>
      </dgm:t>
    </dgm:pt>
    <dgm:pt modelId="{6349AE99-96BD-4421-8E7E-2CC74F866861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Talijani i Nijemci traže ujedinjenje – nije postignuto.</a:t>
          </a:r>
          <a:endParaRPr lang="hr-H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FAF57-B722-4406-9E07-4B5A87E6D307}" type="parTrans" cxnId="{44C32BC5-C8E5-4F2A-8451-A6253ECF2B48}">
      <dgm:prSet/>
      <dgm:spPr/>
      <dgm:t>
        <a:bodyPr/>
        <a:lstStyle/>
        <a:p>
          <a:endParaRPr lang="hr-HR"/>
        </a:p>
      </dgm:t>
    </dgm:pt>
    <dgm:pt modelId="{5F3E1F3F-0884-42D3-8C46-3280D10E2F34}" type="sibTrans" cxnId="{44C32BC5-C8E5-4F2A-8451-A6253ECF2B48}">
      <dgm:prSet/>
      <dgm:spPr/>
      <dgm:t>
        <a:bodyPr/>
        <a:lstStyle/>
        <a:p>
          <a:endParaRPr lang="hr-HR"/>
        </a:p>
      </dgm:t>
    </dgm:pt>
    <dgm:pt modelId="{6488EAC1-DB8C-4565-B4F1-436CE3EB5338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Habsburškoj Monarhiji izabran novi car – Franjo Josip I.</a:t>
          </a:r>
          <a:endParaRPr lang="hr-H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767550-22F1-434A-8CAE-2F5F25861F39}" type="parTrans" cxnId="{05D34F3F-2A66-4B2F-92C0-5EE7C527280A}">
      <dgm:prSet/>
      <dgm:spPr/>
      <dgm:t>
        <a:bodyPr/>
        <a:lstStyle/>
        <a:p>
          <a:endParaRPr lang="hr-HR"/>
        </a:p>
      </dgm:t>
    </dgm:pt>
    <dgm:pt modelId="{E3941CA3-0D53-4D66-A09C-1D1A6248094A}" type="sibTrans" cxnId="{05D34F3F-2A66-4B2F-92C0-5EE7C527280A}">
      <dgm:prSet/>
      <dgm:spPr/>
      <dgm:t>
        <a:bodyPr/>
        <a:lstStyle/>
        <a:p>
          <a:endParaRPr lang="hr-HR"/>
        </a:p>
      </dgm:t>
    </dgm:pt>
    <dgm:pt modelId="{214EBF38-29E1-4538-BBD3-BECEDB5D974D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većini zemalja ukinuti su feudalni odnosi.</a:t>
          </a:r>
          <a:endParaRPr lang="hr-H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62EB3A-F2C8-4806-878E-29D0D1B4D25B}" type="parTrans" cxnId="{81541418-F820-42FD-87BA-A4D27574FBA6}">
      <dgm:prSet/>
      <dgm:spPr/>
      <dgm:t>
        <a:bodyPr/>
        <a:lstStyle/>
        <a:p>
          <a:endParaRPr lang="hr-HR"/>
        </a:p>
      </dgm:t>
    </dgm:pt>
    <dgm:pt modelId="{5008161F-7E70-45DF-91AB-B5DF17CEC19E}" type="sibTrans" cxnId="{81541418-F820-42FD-87BA-A4D27574FBA6}">
      <dgm:prSet/>
      <dgm:spPr/>
      <dgm:t>
        <a:bodyPr/>
        <a:lstStyle/>
        <a:p>
          <a:endParaRPr lang="hr-HR"/>
        </a:p>
      </dgm:t>
    </dgm:pt>
    <dgm:pt modelId="{61234A62-0F38-45CE-8D97-30EA95E81B0D}" type="pres">
      <dgm:prSet presAssocID="{5B179D98-23B5-422B-9E55-B89C69AB69C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311BC02-40BC-4189-A642-1F7F5673A22E}" type="pres">
      <dgm:prSet presAssocID="{5B179D98-23B5-422B-9E55-B89C69AB69C8}" presName="matrix" presStyleCnt="0"/>
      <dgm:spPr/>
    </dgm:pt>
    <dgm:pt modelId="{B686BF50-37A1-4538-9E80-FF7245A43C6D}" type="pres">
      <dgm:prSet presAssocID="{5B179D98-23B5-422B-9E55-B89C69AB69C8}" presName="tile1" presStyleLbl="node1" presStyleIdx="0" presStyleCnt="4"/>
      <dgm:spPr/>
      <dgm:t>
        <a:bodyPr/>
        <a:lstStyle/>
        <a:p>
          <a:endParaRPr lang="hr-HR"/>
        </a:p>
      </dgm:t>
    </dgm:pt>
    <dgm:pt modelId="{8274BF61-4B8A-44F4-A96E-6D5E9FFDF0A4}" type="pres">
      <dgm:prSet presAssocID="{5B179D98-23B5-422B-9E55-B89C69AB69C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845F59-2688-425E-AB6A-E0BC0ADADC7C}" type="pres">
      <dgm:prSet presAssocID="{5B179D98-23B5-422B-9E55-B89C69AB69C8}" presName="tile2" presStyleLbl="node1" presStyleIdx="1" presStyleCnt="4"/>
      <dgm:spPr/>
      <dgm:t>
        <a:bodyPr/>
        <a:lstStyle/>
        <a:p>
          <a:endParaRPr lang="hr-HR"/>
        </a:p>
      </dgm:t>
    </dgm:pt>
    <dgm:pt modelId="{74932739-A476-47F1-944F-0BAE526E7831}" type="pres">
      <dgm:prSet presAssocID="{5B179D98-23B5-422B-9E55-B89C69AB69C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8CC608-262C-4D9F-BD0D-6D34F46C5F9E}" type="pres">
      <dgm:prSet presAssocID="{5B179D98-23B5-422B-9E55-B89C69AB69C8}" presName="tile3" presStyleLbl="node1" presStyleIdx="2" presStyleCnt="4"/>
      <dgm:spPr/>
      <dgm:t>
        <a:bodyPr/>
        <a:lstStyle/>
        <a:p>
          <a:endParaRPr lang="hr-HR"/>
        </a:p>
      </dgm:t>
    </dgm:pt>
    <dgm:pt modelId="{2B8D0308-6223-4989-B397-09499C8F90FF}" type="pres">
      <dgm:prSet presAssocID="{5B179D98-23B5-422B-9E55-B89C69AB69C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EEB40A-E3FC-41FF-AE57-085C6EED512C}" type="pres">
      <dgm:prSet presAssocID="{5B179D98-23B5-422B-9E55-B89C69AB69C8}" presName="tile4" presStyleLbl="node1" presStyleIdx="3" presStyleCnt="4"/>
      <dgm:spPr/>
      <dgm:t>
        <a:bodyPr/>
        <a:lstStyle/>
        <a:p>
          <a:endParaRPr lang="hr-HR"/>
        </a:p>
      </dgm:t>
    </dgm:pt>
    <dgm:pt modelId="{5B3D97D4-1894-445E-A85A-BFD3B0B75D89}" type="pres">
      <dgm:prSet presAssocID="{5B179D98-23B5-422B-9E55-B89C69AB69C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5FBC4E-E5E9-4006-B96F-0C6A87B75F98}" type="pres">
      <dgm:prSet presAssocID="{5B179D98-23B5-422B-9E55-B89C69AB69C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</dgm:ptLst>
  <dgm:cxnLst>
    <dgm:cxn modelId="{81541418-F820-42FD-87BA-A4D27574FBA6}" srcId="{A45AF5C0-0C18-403E-B661-F873943B9262}" destId="{214EBF38-29E1-4538-BBD3-BECEDB5D974D}" srcOrd="3" destOrd="0" parTransId="{8362EB3A-F2C8-4806-878E-29D0D1B4D25B}" sibTransId="{5008161F-7E70-45DF-91AB-B5DF17CEC19E}"/>
    <dgm:cxn modelId="{44C32BC5-C8E5-4F2A-8451-A6253ECF2B48}" srcId="{A45AF5C0-0C18-403E-B661-F873943B9262}" destId="{6349AE99-96BD-4421-8E7E-2CC74F866861}" srcOrd="1" destOrd="0" parTransId="{E81FAF57-B722-4406-9E07-4B5A87E6D307}" sibTransId="{5F3E1F3F-0884-42D3-8C46-3280D10E2F34}"/>
    <dgm:cxn modelId="{C6FED977-395C-4959-AFBD-94E10CB9E126}" srcId="{A45AF5C0-0C18-403E-B661-F873943B9262}" destId="{F76E78A9-696D-4085-B5B5-B168663C4CE9}" srcOrd="0" destOrd="0" parTransId="{8DD6AC01-BACA-4D54-A6AF-E1F81D1C9602}" sibTransId="{85CA8936-6B57-48F6-8748-997306188950}"/>
    <dgm:cxn modelId="{4830B2B5-AF65-41DB-A461-534C864AEAD5}" type="presOf" srcId="{6349AE99-96BD-4421-8E7E-2CC74F866861}" destId="{97845F59-2688-425E-AB6A-E0BC0ADADC7C}" srcOrd="0" destOrd="0" presId="urn:microsoft.com/office/officeart/2005/8/layout/matrix1"/>
    <dgm:cxn modelId="{11B707F2-2395-4C08-9BAC-C85480A653F4}" type="presOf" srcId="{F76E78A9-696D-4085-B5B5-B168663C4CE9}" destId="{B686BF50-37A1-4538-9E80-FF7245A43C6D}" srcOrd="0" destOrd="0" presId="urn:microsoft.com/office/officeart/2005/8/layout/matrix1"/>
    <dgm:cxn modelId="{64B80C54-E995-477F-9E99-EADBEEAD9453}" type="presOf" srcId="{F76E78A9-696D-4085-B5B5-B168663C4CE9}" destId="{8274BF61-4B8A-44F4-A96E-6D5E9FFDF0A4}" srcOrd="1" destOrd="0" presId="urn:microsoft.com/office/officeart/2005/8/layout/matrix1"/>
    <dgm:cxn modelId="{05D34F3F-2A66-4B2F-92C0-5EE7C527280A}" srcId="{A45AF5C0-0C18-403E-B661-F873943B9262}" destId="{6488EAC1-DB8C-4565-B4F1-436CE3EB5338}" srcOrd="2" destOrd="0" parTransId="{88767550-22F1-434A-8CAE-2F5F25861F39}" sibTransId="{E3941CA3-0D53-4D66-A09C-1D1A6248094A}"/>
    <dgm:cxn modelId="{AAF86E1A-4D5F-4582-8404-BA699303D067}" type="presOf" srcId="{214EBF38-29E1-4538-BBD3-BECEDB5D974D}" destId="{5B3D97D4-1894-445E-A85A-BFD3B0B75D89}" srcOrd="1" destOrd="0" presId="urn:microsoft.com/office/officeart/2005/8/layout/matrix1"/>
    <dgm:cxn modelId="{8A0945F9-94EC-4E1F-A363-13E6F947E65C}" type="presOf" srcId="{5B179D98-23B5-422B-9E55-B89C69AB69C8}" destId="{61234A62-0F38-45CE-8D97-30EA95E81B0D}" srcOrd="0" destOrd="0" presId="urn:microsoft.com/office/officeart/2005/8/layout/matrix1"/>
    <dgm:cxn modelId="{073EE717-660C-44D3-843A-596D6E82D0AB}" type="presOf" srcId="{6488EAC1-DB8C-4565-B4F1-436CE3EB5338}" destId="{2B8D0308-6223-4989-B397-09499C8F90FF}" srcOrd="1" destOrd="0" presId="urn:microsoft.com/office/officeart/2005/8/layout/matrix1"/>
    <dgm:cxn modelId="{102E76F1-69F7-44D9-A1DE-5F6C297852B1}" srcId="{5B179D98-23B5-422B-9E55-B89C69AB69C8}" destId="{A45AF5C0-0C18-403E-B661-F873943B9262}" srcOrd="0" destOrd="0" parTransId="{367DDB05-428F-43E4-A7E4-A734FF35CC36}" sibTransId="{BAD98876-AE49-489E-A793-C40EF5F58520}"/>
    <dgm:cxn modelId="{F2B20B43-B8A1-4D14-AB23-A3365E3DF567}" type="presOf" srcId="{6488EAC1-DB8C-4565-B4F1-436CE3EB5338}" destId="{D78CC608-262C-4D9F-BD0D-6D34F46C5F9E}" srcOrd="0" destOrd="0" presId="urn:microsoft.com/office/officeart/2005/8/layout/matrix1"/>
    <dgm:cxn modelId="{96EA80DB-5854-4377-9527-5085A9D5CD70}" type="presOf" srcId="{214EBF38-29E1-4538-BBD3-BECEDB5D974D}" destId="{16EEB40A-E3FC-41FF-AE57-085C6EED512C}" srcOrd="0" destOrd="0" presId="urn:microsoft.com/office/officeart/2005/8/layout/matrix1"/>
    <dgm:cxn modelId="{AA6F641B-E9CA-4535-BF36-1839AE8369DA}" type="presOf" srcId="{A45AF5C0-0C18-403E-B661-F873943B9262}" destId="{F05FBC4E-E5E9-4006-B96F-0C6A87B75F98}" srcOrd="0" destOrd="0" presId="urn:microsoft.com/office/officeart/2005/8/layout/matrix1"/>
    <dgm:cxn modelId="{47FF7F15-5750-4AAA-A456-255E69240A41}" type="presOf" srcId="{6349AE99-96BD-4421-8E7E-2CC74F866861}" destId="{74932739-A476-47F1-944F-0BAE526E7831}" srcOrd="1" destOrd="0" presId="urn:microsoft.com/office/officeart/2005/8/layout/matrix1"/>
    <dgm:cxn modelId="{0DE5A734-2862-4E09-9798-AFAB768D8A04}" type="presParOf" srcId="{61234A62-0F38-45CE-8D97-30EA95E81B0D}" destId="{3311BC02-40BC-4189-A642-1F7F5673A22E}" srcOrd="0" destOrd="0" presId="urn:microsoft.com/office/officeart/2005/8/layout/matrix1"/>
    <dgm:cxn modelId="{8CC3B106-2FA3-45EA-873A-264BBFDE5544}" type="presParOf" srcId="{3311BC02-40BC-4189-A642-1F7F5673A22E}" destId="{B686BF50-37A1-4538-9E80-FF7245A43C6D}" srcOrd="0" destOrd="0" presId="urn:microsoft.com/office/officeart/2005/8/layout/matrix1"/>
    <dgm:cxn modelId="{B1D8C7FC-C279-4A6B-A79E-BEEE1A5F1EA9}" type="presParOf" srcId="{3311BC02-40BC-4189-A642-1F7F5673A22E}" destId="{8274BF61-4B8A-44F4-A96E-6D5E9FFDF0A4}" srcOrd="1" destOrd="0" presId="urn:microsoft.com/office/officeart/2005/8/layout/matrix1"/>
    <dgm:cxn modelId="{DEB83733-A7E2-4545-89B0-344512EEEE47}" type="presParOf" srcId="{3311BC02-40BC-4189-A642-1F7F5673A22E}" destId="{97845F59-2688-425E-AB6A-E0BC0ADADC7C}" srcOrd="2" destOrd="0" presId="urn:microsoft.com/office/officeart/2005/8/layout/matrix1"/>
    <dgm:cxn modelId="{8FCE563C-8C80-4C13-B8E8-7A8F0F1C6AE2}" type="presParOf" srcId="{3311BC02-40BC-4189-A642-1F7F5673A22E}" destId="{74932739-A476-47F1-944F-0BAE526E7831}" srcOrd="3" destOrd="0" presId="urn:microsoft.com/office/officeart/2005/8/layout/matrix1"/>
    <dgm:cxn modelId="{3B1B76EB-8E65-4D59-B43B-3C1BECFD9166}" type="presParOf" srcId="{3311BC02-40BC-4189-A642-1F7F5673A22E}" destId="{D78CC608-262C-4D9F-BD0D-6D34F46C5F9E}" srcOrd="4" destOrd="0" presId="urn:microsoft.com/office/officeart/2005/8/layout/matrix1"/>
    <dgm:cxn modelId="{207426F0-E2F4-4D2E-8CE5-2E51D04DE0AD}" type="presParOf" srcId="{3311BC02-40BC-4189-A642-1F7F5673A22E}" destId="{2B8D0308-6223-4989-B397-09499C8F90FF}" srcOrd="5" destOrd="0" presId="urn:microsoft.com/office/officeart/2005/8/layout/matrix1"/>
    <dgm:cxn modelId="{BBD14159-6D77-4C7C-B606-A3E8A8C92399}" type="presParOf" srcId="{3311BC02-40BC-4189-A642-1F7F5673A22E}" destId="{16EEB40A-E3FC-41FF-AE57-085C6EED512C}" srcOrd="6" destOrd="0" presId="urn:microsoft.com/office/officeart/2005/8/layout/matrix1"/>
    <dgm:cxn modelId="{B3C10421-645D-46AE-9338-AB7222EF8C18}" type="presParOf" srcId="{3311BC02-40BC-4189-A642-1F7F5673A22E}" destId="{5B3D97D4-1894-445E-A85A-BFD3B0B75D89}" srcOrd="7" destOrd="0" presId="urn:microsoft.com/office/officeart/2005/8/layout/matrix1"/>
    <dgm:cxn modelId="{EDF4A084-4C67-472E-B2C2-B056298A43C4}" type="presParOf" srcId="{61234A62-0F38-45CE-8D97-30EA95E81B0D}" destId="{F05FBC4E-E5E9-4006-B96F-0C6A87B75F9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5C015-EAE7-4334-8F9C-7464CEA23CE0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</dgm:pt>
    <dgm:pt modelId="{9DC765DC-55FD-4DBF-9107-00FEB14B62FB}">
      <dgm:prSet phldrT="[Tekst]"/>
      <dgm:spPr/>
      <dgm:t>
        <a:bodyPr/>
        <a:lstStyle/>
        <a:p>
          <a:r>
            <a:rPr lang="hr-HR" dirty="0" smtClean="0"/>
            <a:t>?</a:t>
          </a:r>
          <a:endParaRPr lang="hr-HR" dirty="0"/>
        </a:p>
      </dgm:t>
    </dgm:pt>
    <dgm:pt modelId="{898ADDB4-FCD2-4889-92C1-9274F6051F27}" type="parTrans" cxnId="{83260D80-541C-4EAE-9ECF-82016735E270}">
      <dgm:prSet/>
      <dgm:spPr/>
      <dgm:t>
        <a:bodyPr/>
        <a:lstStyle/>
        <a:p>
          <a:endParaRPr lang="hr-HR"/>
        </a:p>
      </dgm:t>
    </dgm:pt>
    <dgm:pt modelId="{5201F63E-D708-4CAA-AD7E-BB41B1F897E8}" type="sibTrans" cxnId="{83260D80-541C-4EAE-9ECF-82016735E270}">
      <dgm:prSet/>
      <dgm:spPr/>
      <dgm:t>
        <a:bodyPr/>
        <a:lstStyle/>
        <a:p>
          <a:endParaRPr lang="hr-HR"/>
        </a:p>
      </dgm:t>
    </dgm:pt>
    <dgm:pt modelId="{A434B39C-615A-4DE9-9C3D-F42ACE4A4EBD}">
      <dgm:prSet phldrT="[Tekst]"/>
      <dgm:spPr/>
      <dgm:t>
        <a:bodyPr/>
        <a:lstStyle/>
        <a:p>
          <a:r>
            <a:rPr lang="hr-HR" dirty="0" smtClean="0"/>
            <a:t>?</a:t>
          </a:r>
          <a:endParaRPr lang="hr-HR" dirty="0"/>
        </a:p>
      </dgm:t>
    </dgm:pt>
    <dgm:pt modelId="{119BAC6B-319A-4161-950D-1EB9D1BAD292}" type="parTrans" cxnId="{8A3C0D39-4769-41EF-9A88-BED7D81C7D32}">
      <dgm:prSet/>
      <dgm:spPr/>
      <dgm:t>
        <a:bodyPr/>
        <a:lstStyle/>
        <a:p>
          <a:endParaRPr lang="hr-HR"/>
        </a:p>
      </dgm:t>
    </dgm:pt>
    <dgm:pt modelId="{BAD37777-CCC3-447A-A5C2-1A7C188BB3E6}" type="sibTrans" cxnId="{8A3C0D39-4769-41EF-9A88-BED7D81C7D32}">
      <dgm:prSet/>
      <dgm:spPr/>
      <dgm:t>
        <a:bodyPr/>
        <a:lstStyle/>
        <a:p>
          <a:endParaRPr lang="hr-HR"/>
        </a:p>
      </dgm:t>
    </dgm:pt>
    <dgm:pt modelId="{80678508-3BCD-465E-B6CA-A66983B9B8BD}">
      <dgm:prSet phldrT="[Tekst]"/>
      <dgm:spPr/>
      <dgm:t>
        <a:bodyPr/>
        <a:lstStyle/>
        <a:p>
          <a:r>
            <a:rPr lang="hr-HR" dirty="0" smtClean="0"/>
            <a:t>?</a:t>
          </a:r>
          <a:endParaRPr lang="hr-HR" dirty="0"/>
        </a:p>
      </dgm:t>
    </dgm:pt>
    <dgm:pt modelId="{5DC0EA45-B4DF-47B5-BDED-047A1BAEA0C8}" type="parTrans" cxnId="{0408DA01-9306-4D50-A1D2-F9A63F2F28CB}">
      <dgm:prSet/>
      <dgm:spPr/>
      <dgm:t>
        <a:bodyPr/>
        <a:lstStyle/>
        <a:p>
          <a:endParaRPr lang="hr-HR"/>
        </a:p>
      </dgm:t>
    </dgm:pt>
    <dgm:pt modelId="{13E9ABE0-2F93-48B4-A442-13606BA76E3B}" type="sibTrans" cxnId="{0408DA01-9306-4D50-A1D2-F9A63F2F28CB}">
      <dgm:prSet/>
      <dgm:spPr/>
      <dgm:t>
        <a:bodyPr/>
        <a:lstStyle/>
        <a:p>
          <a:endParaRPr lang="hr-HR"/>
        </a:p>
      </dgm:t>
    </dgm:pt>
    <dgm:pt modelId="{0062D497-7008-4B8B-AACE-823BBCA9A0D6}" type="pres">
      <dgm:prSet presAssocID="{EEC5C015-EAE7-4334-8F9C-7464CEA23CE0}" presName="CompostProcess" presStyleCnt="0">
        <dgm:presLayoutVars>
          <dgm:dir/>
          <dgm:resizeHandles val="exact"/>
        </dgm:presLayoutVars>
      </dgm:prSet>
      <dgm:spPr/>
    </dgm:pt>
    <dgm:pt modelId="{0A4BBF54-115A-47CB-8204-B4043B84031D}" type="pres">
      <dgm:prSet presAssocID="{EEC5C015-EAE7-4334-8F9C-7464CEA23CE0}" presName="arrow" presStyleLbl="bgShp" presStyleIdx="0" presStyleCnt="1"/>
      <dgm:spPr/>
    </dgm:pt>
    <dgm:pt modelId="{EA61FB85-84EA-48A7-9053-EA3A394C498B}" type="pres">
      <dgm:prSet presAssocID="{EEC5C015-EAE7-4334-8F9C-7464CEA23CE0}" presName="linearProcess" presStyleCnt="0"/>
      <dgm:spPr/>
    </dgm:pt>
    <dgm:pt modelId="{E3B6CAD7-CC48-465F-95FD-98B6BEE6DC00}" type="pres">
      <dgm:prSet presAssocID="{9DC765DC-55FD-4DBF-9107-00FEB14B62F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C0823A-6194-4597-88C6-B9F851559B01}" type="pres">
      <dgm:prSet presAssocID="{5201F63E-D708-4CAA-AD7E-BB41B1F897E8}" presName="sibTrans" presStyleCnt="0"/>
      <dgm:spPr/>
    </dgm:pt>
    <dgm:pt modelId="{373207E9-DA71-47BE-907D-1A3099260C7C}" type="pres">
      <dgm:prSet presAssocID="{A434B39C-615A-4DE9-9C3D-F42ACE4A4EB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91A60E-536F-4373-A838-61C968433173}" type="pres">
      <dgm:prSet presAssocID="{BAD37777-CCC3-447A-A5C2-1A7C188BB3E6}" presName="sibTrans" presStyleCnt="0"/>
      <dgm:spPr/>
    </dgm:pt>
    <dgm:pt modelId="{3CF7345B-F656-41A2-A0C2-66558AD84962}" type="pres">
      <dgm:prSet presAssocID="{80678508-3BCD-465E-B6CA-A66983B9B8B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408DA01-9306-4D50-A1D2-F9A63F2F28CB}" srcId="{EEC5C015-EAE7-4334-8F9C-7464CEA23CE0}" destId="{80678508-3BCD-465E-B6CA-A66983B9B8BD}" srcOrd="2" destOrd="0" parTransId="{5DC0EA45-B4DF-47B5-BDED-047A1BAEA0C8}" sibTransId="{13E9ABE0-2F93-48B4-A442-13606BA76E3B}"/>
    <dgm:cxn modelId="{5F5EF264-17D2-40BD-BB23-6F03990E67F6}" type="presOf" srcId="{EEC5C015-EAE7-4334-8F9C-7464CEA23CE0}" destId="{0062D497-7008-4B8B-AACE-823BBCA9A0D6}" srcOrd="0" destOrd="0" presId="urn:microsoft.com/office/officeart/2005/8/layout/hProcess9"/>
    <dgm:cxn modelId="{83260D80-541C-4EAE-9ECF-82016735E270}" srcId="{EEC5C015-EAE7-4334-8F9C-7464CEA23CE0}" destId="{9DC765DC-55FD-4DBF-9107-00FEB14B62FB}" srcOrd="0" destOrd="0" parTransId="{898ADDB4-FCD2-4889-92C1-9274F6051F27}" sibTransId="{5201F63E-D708-4CAA-AD7E-BB41B1F897E8}"/>
    <dgm:cxn modelId="{54132617-2841-4B11-8DEC-BBEF019F77BB}" type="presOf" srcId="{9DC765DC-55FD-4DBF-9107-00FEB14B62FB}" destId="{E3B6CAD7-CC48-465F-95FD-98B6BEE6DC00}" srcOrd="0" destOrd="0" presId="urn:microsoft.com/office/officeart/2005/8/layout/hProcess9"/>
    <dgm:cxn modelId="{DB734113-28C4-4DFF-8665-51E28FCD6FA1}" type="presOf" srcId="{80678508-3BCD-465E-B6CA-A66983B9B8BD}" destId="{3CF7345B-F656-41A2-A0C2-66558AD84962}" srcOrd="0" destOrd="0" presId="urn:microsoft.com/office/officeart/2005/8/layout/hProcess9"/>
    <dgm:cxn modelId="{8A3C0D39-4769-41EF-9A88-BED7D81C7D32}" srcId="{EEC5C015-EAE7-4334-8F9C-7464CEA23CE0}" destId="{A434B39C-615A-4DE9-9C3D-F42ACE4A4EBD}" srcOrd="1" destOrd="0" parTransId="{119BAC6B-319A-4161-950D-1EB9D1BAD292}" sibTransId="{BAD37777-CCC3-447A-A5C2-1A7C188BB3E6}"/>
    <dgm:cxn modelId="{2FACABFA-4740-44E1-A064-EDE48F865C94}" type="presOf" srcId="{A434B39C-615A-4DE9-9C3D-F42ACE4A4EBD}" destId="{373207E9-DA71-47BE-907D-1A3099260C7C}" srcOrd="0" destOrd="0" presId="urn:microsoft.com/office/officeart/2005/8/layout/hProcess9"/>
    <dgm:cxn modelId="{DD003ACF-40C3-492F-BEF2-11CEACE9D21D}" type="presParOf" srcId="{0062D497-7008-4B8B-AACE-823BBCA9A0D6}" destId="{0A4BBF54-115A-47CB-8204-B4043B84031D}" srcOrd="0" destOrd="0" presId="urn:microsoft.com/office/officeart/2005/8/layout/hProcess9"/>
    <dgm:cxn modelId="{45C53CD5-C4AC-4574-80F0-9588D2FAE153}" type="presParOf" srcId="{0062D497-7008-4B8B-AACE-823BBCA9A0D6}" destId="{EA61FB85-84EA-48A7-9053-EA3A394C498B}" srcOrd="1" destOrd="0" presId="urn:microsoft.com/office/officeart/2005/8/layout/hProcess9"/>
    <dgm:cxn modelId="{193FFAC5-8FA9-47A8-846E-E16FD0FBFF5B}" type="presParOf" srcId="{EA61FB85-84EA-48A7-9053-EA3A394C498B}" destId="{E3B6CAD7-CC48-465F-95FD-98B6BEE6DC00}" srcOrd="0" destOrd="0" presId="urn:microsoft.com/office/officeart/2005/8/layout/hProcess9"/>
    <dgm:cxn modelId="{41DB1C97-DDFD-4489-BDFC-C07AECA194FE}" type="presParOf" srcId="{EA61FB85-84EA-48A7-9053-EA3A394C498B}" destId="{D1C0823A-6194-4597-88C6-B9F851559B01}" srcOrd="1" destOrd="0" presId="urn:microsoft.com/office/officeart/2005/8/layout/hProcess9"/>
    <dgm:cxn modelId="{47BC30E0-E822-4047-8C02-13C6E50019AD}" type="presParOf" srcId="{EA61FB85-84EA-48A7-9053-EA3A394C498B}" destId="{373207E9-DA71-47BE-907D-1A3099260C7C}" srcOrd="2" destOrd="0" presId="urn:microsoft.com/office/officeart/2005/8/layout/hProcess9"/>
    <dgm:cxn modelId="{01B851FC-931C-4B40-87EE-6B03B2216548}" type="presParOf" srcId="{EA61FB85-84EA-48A7-9053-EA3A394C498B}" destId="{A791A60E-536F-4373-A838-61C968433173}" srcOrd="3" destOrd="0" presId="urn:microsoft.com/office/officeart/2005/8/layout/hProcess9"/>
    <dgm:cxn modelId="{D300CB51-0AC3-42C1-AB7C-80EEFAEE79AD}" type="presParOf" srcId="{EA61FB85-84EA-48A7-9053-EA3A394C498B}" destId="{3CF7345B-F656-41A2-A0C2-66558AD849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B7B7BE-C54B-45CF-B867-5C60990D73F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244E882-DCD6-4771-8774-030B988B0C9E}">
      <dgm:prSet phldrT="[Teks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dirty="0" smtClean="0"/>
            <a:t>Mogu opisati „Proljeće naroda” u Hrvatskoj.</a:t>
          </a:r>
          <a:endParaRPr lang="hr-HR" dirty="0"/>
        </a:p>
      </dgm:t>
    </dgm:pt>
    <dgm:pt modelId="{6C376597-281F-4051-B193-FC493240E550}" type="parTrans" cxnId="{5C0CBB3A-375E-4048-A02A-483BC3729C49}">
      <dgm:prSet/>
      <dgm:spPr/>
      <dgm:t>
        <a:bodyPr/>
        <a:lstStyle/>
        <a:p>
          <a:endParaRPr lang="hr-HR"/>
        </a:p>
      </dgm:t>
    </dgm:pt>
    <dgm:pt modelId="{DDFCAC90-9F82-4B4E-84BE-E132251A305F}" type="sibTrans" cxnId="{5C0CBB3A-375E-4048-A02A-483BC3729C49}">
      <dgm:prSet/>
      <dgm:spPr/>
      <dgm:t>
        <a:bodyPr/>
        <a:lstStyle/>
        <a:p>
          <a:endParaRPr lang="hr-HR"/>
        </a:p>
      </dgm:t>
    </dgm:pt>
    <dgm:pt modelId="{AA416AE8-3F7C-4F01-9A1D-143750D134D5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dirty="0" smtClean="0"/>
            <a:t>Mogu navesti barem 2 promjene u Jelačićevo doba.</a:t>
          </a:r>
          <a:endParaRPr lang="hr-HR" dirty="0"/>
        </a:p>
      </dgm:t>
    </dgm:pt>
    <dgm:pt modelId="{EE36488F-8C8C-49AA-85A0-00AEA461E9CB}" type="parTrans" cxnId="{0B9611F4-9B2F-45C7-9958-9BB437EDAE54}">
      <dgm:prSet/>
      <dgm:spPr/>
      <dgm:t>
        <a:bodyPr/>
        <a:lstStyle/>
        <a:p>
          <a:endParaRPr lang="hr-HR"/>
        </a:p>
      </dgm:t>
    </dgm:pt>
    <dgm:pt modelId="{0B324818-5B0F-478C-BD22-F5AB9488982D}" type="sibTrans" cxnId="{0B9611F4-9B2F-45C7-9958-9BB437EDAE54}">
      <dgm:prSet/>
      <dgm:spPr/>
      <dgm:t>
        <a:bodyPr/>
        <a:lstStyle/>
        <a:p>
          <a:endParaRPr lang="hr-HR"/>
        </a:p>
      </dgm:t>
    </dgm:pt>
    <dgm:pt modelId="{CB66DCE3-2DFF-45D0-8B53-43085C445ACF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dirty="0" smtClean="0"/>
            <a:t>Mogu ocijeniti je li banovanje </a:t>
          </a:r>
          <a:r>
            <a:rPr lang="hr-HR" smtClean="0"/>
            <a:t>Jelačića </a:t>
          </a:r>
          <a:r>
            <a:rPr lang="hr-HR" smtClean="0"/>
            <a:t>bilo </a:t>
          </a:r>
          <a:r>
            <a:rPr lang="hr-HR" dirty="0" smtClean="0"/>
            <a:t>važno razdoblje za Hrvatsku.</a:t>
          </a:r>
          <a:endParaRPr lang="hr-HR" dirty="0"/>
        </a:p>
      </dgm:t>
    </dgm:pt>
    <dgm:pt modelId="{03557485-2EC0-4355-93AF-66CC080A6301}" type="parTrans" cxnId="{6A60A3D1-385C-4B22-834C-DFE039E40BF8}">
      <dgm:prSet/>
      <dgm:spPr/>
      <dgm:t>
        <a:bodyPr/>
        <a:lstStyle/>
        <a:p>
          <a:endParaRPr lang="hr-HR"/>
        </a:p>
      </dgm:t>
    </dgm:pt>
    <dgm:pt modelId="{F024270B-51E8-42DB-A943-0812A0EA6DD1}" type="sibTrans" cxnId="{6A60A3D1-385C-4B22-834C-DFE039E40BF8}">
      <dgm:prSet/>
      <dgm:spPr/>
      <dgm:t>
        <a:bodyPr/>
        <a:lstStyle/>
        <a:p>
          <a:endParaRPr lang="hr-HR"/>
        </a:p>
      </dgm:t>
    </dgm:pt>
    <dgm:pt modelId="{47ACAF42-6E1F-4414-B2FB-A1D812AA8CAE}" type="pres">
      <dgm:prSet presAssocID="{2BB7B7BE-C54B-45CF-B867-5C60990D73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7F0C6163-39CF-4124-839B-9B4F983C4B1E}" type="pres">
      <dgm:prSet presAssocID="{2BB7B7BE-C54B-45CF-B867-5C60990D73FF}" presName="Name1" presStyleCnt="0"/>
      <dgm:spPr/>
    </dgm:pt>
    <dgm:pt modelId="{7A99C603-4D10-460F-A796-2CA82AE1969A}" type="pres">
      <dgm:prSet presAssocID="{2BB7B7BE-C54B-45CF-B867-5C60990D73FF}" presName="cycle" presStyleCnt="0"/>
      <dgm:spPr/>
    </dgm:pt>
    <dgm:pt modelId="{A6AABD45-32BC-4E7C-9989-61E3E65E3618}" type="pres">
      <dgm:prSet presAssocID="{2BB7B7BE-C54B-45CF-B867-5C60990D73FF}" presName="srcNode" presStyleLbl="node1" presStyleIdx="0" presStyleCnt="3"/>
      <dgm:spPr/>
    </dgm:pt>
    <dgm:pt modelId="{0704E633-A8B5-41A7-AC8F-4CA0751347F5}" type="pres">
      <dgm:prSet presAssocID="{2BB7B7BE-C54B-45CF-B867-5C60990D73FF}" presName="conn" presStyleLbl="parChTrans1D2" presStyleIdx="0" presStyleCnt="1"/>
      <dgm:spPr/>
      <dgm:t>
        <a:bodyPr/>
        <a:lstStyle/>
        <a:p>
          <a:endParaRPr lang="hr-HR"/>
        </a:p>
      </dgm:t>
    </dgm:pt>
    <dgm:pt modelId="{987D19F4-B6B6-44F3-9BA4-2501E972020D}" type="pres">
      <dgm:prSet presAssocID="{2BB7B7BE-C54B-45CF-B867-5C60990D73FF}" presName="extraNode" presStyleLbl="node1" presStyleIdx="0" presStyleCnt="3"/>
      <dgm:spPr/>
    </dgm:pt>
    <dgm:pt modelId="{3A3C774F-526C-4A4F-82A5-3649BC014C97}" type="pres">
      <dgm:prSet presAssocID="{2BB7B7BE-C54B-45CF-B867-5C60990D73FF}" presName="dstNode" presStyleLbl="node1" presStyleIdx="0" presStyleCnt="3"/>
      <dgm:spPr/>
    </dgm:pt>
    <dgm:pt modelId="{73D78ECB-4FD1-4442-8D6F-3367AC5A8A77}" type="pres">
      <dgm:prSet presAssocID="{9244E882-DCD6-4771-8774-030B988B0C9E}" presName="text_1" presStyleLbl="node1" presStyleIdx="0" presStyleCnt="3" custLinFactNeighborX="607" custLinFactNeighborY="-365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345205-90E8-43D3-AFDB-62FE157A82D4}" type="pres">
      <dgm:prSet presAssocID="{9244E882-DCD6-4771-8774-030B988B0C9E}" presName="accent_1" presStyleCnt="0"/>
      <dgm:spPr/>
    </dgm:pt>
    <dgm:pt modelId="{1E15042C-DAEC-41C3-97D9-690943589FD6}" type="pres">
      <dgm:prSet presAssocID="{9244E882-DCD6-4771-8774-030B988B0C9E}" presName="accentRepeatNode" presStyleLbl="solidFgAcc1" presStyleIdx="0" presStyleCnt="3"/>
      <dgm:spPr/>
    </dgm:pt>
    <dgm:pt modelId="{AA9E4F49-EE6C-4B00-A778-9060CD2D9517}" type="pres">
      <dgm:prSet presAssocID="{AA416AE8-3F7C-4F01-9A1D-143750D134D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1EC3BE-9E5E-416E-BB29-C9E664344DA2}" type="pres">
      <dgm:prSet presAssocID="{AA416AE8-3F7C-4F01-9A1D-143750D134D5}" presName="accent_2" presStyleCnt="0"/>
      <dgm:spPr/>
    </dgm:pt>
    <dgm:pt modelId="{E3B7078C-F37F-4010-9CD2-E149AD9459CA}" type="pres">
      <dgm:prSet presAssocID="{AA416AE8-3F7C-4F01-9A1D-143750D134D5}" presName="accentRepeatNode" presStyleLbl="solidFgAcc1" presStyleIdx="1" presStyleCnt="3"/>
      <dgm:spPr/>
    </dgm:pt>
    <dgm:pt modelId="{8873028C-6255-4DF2-97A2-A7F51348C3DE}" type="pres">
      <dgm:prSet presAssocID="{CB66DCE3-2DFF-45D0-8B53-43085C445AC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A1AA18-8E31-4702-8B90-8BBF05EC334F}" type="pres">
      <dgm:prSet presAssocID="{CB66DCE3-2DFF-45D0-8B53-43085C445ACF}" presName="accent_3" presStyleCnt="0"/>
      <dgm:spPr/>
    </dgm:pt>
    <dgm:pt modelId="{664C62BF-CE5C-4092-BFEF-5D24DC276787}" type="pres">
      <dgm:prSet presAssocID="{CB66DCE3-2DFF-45D0-8B53-43085C445ACF}" presName="accentRepeatNode" presStyleLbl="solidFgAcc1" presStyleIdx="2" presStyleCnt="3"/>
      <dgm:spPr/>
    </dgm:pt>
  </dgm:ptLst>
  <dgm:cxnLst>
    <dgm:cxn modelId="{5B780B0B-9A9D-463D-BF81-A81104E30CA4}" type="presOf" srcId="{2BB7B7BE-C54B-45CF-B867-5C60990D73FF}" destId="{47ACAF42-6E1F-4414-B2FB-A1D812AA8CAE}" srcOrd="0" destOrd="0" presId="urn:microsoft.com/office/officeart/2008/layout/VerticalCurvedList"/>
    <dgm:cxn modelId="{6ACD4F3F-D7FF-4D3D-8AD9-2C17CDB0CE93}" type="presOf" srcId="{DDFCAC90-9F82-4B4E-84BE-E132251A305F}" destId="{0704E633-A8B5-41A7-AC8F-4CA0751347F5}" srcOrd="0" destOrd="0" presId="urn:microsoft.com/office/officeart/2008/layout/VerticalCurvedList"/>
    <dgm:cxn modelId="{5C0CBB3A-375E-4048-A02A-483BC3729C49}" srcId="{2BB7B7BE-C54B-45CF-B867-5C60990D73FF}" destId="{9244E882-DCD6-4771-8774-030B988B0C9E}" srcOrd="0" destOrd="0" parTransId="{6C376597-281F-4051-B193-FC493240E550}" sibTransId="{DDFCAC90-9F82-4B4E-84BE-E132251A305F}"/>
    <dgm:cxn modelId="{63AD4C23-67EF-44AC-BCB2-06607A0CB01A}" type="presOf" srcId="{CB66DCE3-2DFF-45D0-8B53-43085C445ACF}" destId="{8873028C-6255-4DF2-97A2-A7F51348C3DE}" srcOrd="0" destOrd="0" presId="urn:microsoft.com/office/officeart/2008/layout/VerticalCurvedList"/>
    <dgm:cxn modelId="{6E03C33C-9389-400C-B7B7-831AA7833EBB}" type="presOf" srcId="{9244E882-DCD6-4771-8774-030B988B0C9E}" destId="{73D78ECB-4FD1-4442-8D6F-3367AC5A8A77}" srcOrd="0" destOrd="0" presId="urn:microsoft.com/office/officeart/2008/layout/VerticalCurvedList"/>
    <dgm:cxn modelId="{0B9611F4-9B2F-45C7-9958-9BB437EDAE54}" srcId="{2BB7B7BE-C54B-45CF-B867-5C60990D73FF}" destId="{AA416AE8-3F7C-4F01-9A1D-143750D134D5}" srcOrd="1" destOrd="0" parTransId="{EE36488F-8C8C-49AA-85A0-00AEA461E9CB}" sibTransId="{0B324818-5B0F-478C-BD22-F5AB9488982D}"/>
    <dgm:cxn modelId="{6558121B-188F-495C-A37F-2D5AA8C2A82A}" type="presOf" srcId="{AA416AE8-3F7C-4F01-9A1D-143750D134D5}" destId="{AA9E4F49-EE6C-4B00-A778-9060CD2D9517}" srcOrd="0" destOrd="0" presId="urn:microsoft.com/office/officeart/2008/layout/VerticalCurvedList"/>
    <dgm:cxn modelId="{6A60A3D1-385C-4B22-834C-DFE039E40BF8}" srcId="{2BB7B7BE-C54B-45CF-B867-5C60990D73FF}" destId="{CB66DCE3-2DFF-45D0-8B53-43085C445ACF}" srcOrd="2" destOrd="0" parTransId="{03557485-2EC0-4355-93AF-66CC080A6301}" sibTransId="{F024270B-51E8-42DB-A943-0812A0EA6DD1}"/>
    <dgm:cxn modelId="{E84936ED-B9DD-46BE-8392-4F838193B257}" type="presParOf" srcId="{47ACAF42-6E1F-4414-B2FB-A1D812AA8CAE}" destId="{7F0C6163-39CF-4124-839B-9B4F983C4B1E}" srcOrd="0" destOrd="0" presId="urn:microsoft.com/office/officeart/2008/layout/VerticalCurvedList"/>
    <dgm:cxn modelId="{015F2413-E334-4BDC-AC2F-634C497C87D0}" type="presParOf" srcId="{7F0C6163-39CF-4124-839B-9B4F983C4B1E}" destId="{7A99C603-4D10-460F-A796-2CA82AE1969A}" srcOrd="0" destOrd="0" presId="urn:microsoft.com/office/officeart/2008/layout/VerticalCurvedList"/>
    <dgm:cxn modelId="{98453831-7011-4495-9847-378ED6E048D3}" type="presParOf" srcId="{7A99C603-4D10-460F-A796-2CA82AE1969A}" destId="{A6AABD45-32BC-4E7C-9989-61E3E65E3618}" srcOrd="0" destOrd="0" presId="urn:microsoft.com/office/officeart/2008/layout/VerticalCurvedList"/>
    <dgm:cxn modelId="{78173D9F-6E2A-4371-B82D-7A15EBE58C33}" type="presParOf" srcId="{7A99C603-4D10-460F-A796-2CA82AE1969A}" destId="{0704E633-A8B5-41A7-AC8F-4CA0751347F5}" srcOrd="1" destOrd="0" presId="urn:microsoft.com/office/officeart/2008/layout/VerticalCurvedList"/>
    <dgm:cxn modelId="{7026DAED-7C41-4391-BD8A-0C697C681BA7}" type="presParOf" srcId="{7A99C603-4D10-460F-A796-2CA82AE1969A}" destId="{987D19F4-B6B6-44F3-9BA4-2501E972020D}" srcOrd="2" destOrd="0" presId="urn:microsoft.com/office/officeart/2008/layout/VerticalCurvedList"/>
    <dgm:cxn modelId="{839E34CE-3821-497B-BEFA-B28D8F6C8BDB}" type="presParOf" srcId="{7A99C603-4D10-460F-A796-2CA82AE1969A}" destId="{3A3C774F-526C-4A4F-82A5-3649BC014C97}" srcOrd="3" destOrd="0" presId="urn:microsoft.com/office/officeart/2008/layout/VerticalCurvedList"/>
    <dgm:cxn modelId="{04BB6136-28EA-4030-B0C1-74A4825C31F8}" type="presParOf" srcId="{7F0C6163-39CF-4124-839B-9B4F983C4B1E}" destId="{73D78ECB-4FD1-4442-8D6F-3367AC5A8A77}" srcOrd="1" destOrd="0" presId="urn:microsoft.com/office/officeart/2008/layout/VerticalCurvedList"/>
    <dgm:cxn modelId="{74B4BCA7-2E49-4B7D-B09A-E45E8979C0B4}" type="presParOf" srcId="{7F0C6163-39CF-4124-839B-9B4F983C4B1E}" destId="{05345205-90E8-43D3-AFDB-62FE157A82D4}" srcOrd="2" destOrd="0" presId="urn:microsoft.com/office/officeart/2008/layout/VerticalCurvedList"/>
    <dgm:cxn modelId="{4E17D826-6C63-47CE-916F-07B704790EA5}" type="presParOf" srcId="{05345205-90E8-43D3-AFDB-62FE157A82D4}" destId="{1E15042C-DAEC-41C3-97D9-690943589FD6}" srcOrd="0" destOrd="0" presId="urn:microsoft.com/office/officeart/2008/layout/VerticalCurvedList"/>
    <dgm:cxn modelId="{DE7AF5A1-F1B1-480D-9A2D-6AFD226A3DEC}" type="presParOf" srcId="{7F0C6163-39CF-4124-839B-9B4F983C4B1E}" destId="{AA9E4F49-EE6C-4B00-A778-9060CD2D9517}" srcOrd="3" destOrd="0" presId="urn:microsoft.com/office/officeart/2008/layout/VerticalCurvedList"/>
    <dgm:cxn modelId="{1BB2E7ED-1BBD-4A50-A43E-D9C151544BA3}" type="presParOf" srcId="{7F0C6163-39CF-4124-839B-9B4F983C4B1E}" destId="{C31EC3BE-9E5E-416E-BB29-C9E664344DA2}" srcOrd="4" destOrd="0" presId="urn:microsoft.com/office/officeart/2008/layout/VerticalCurvedList"/>
    <dgm:cxn modelId="{D8C78573-B37F-4253-8E6D-44203B24807A}" type="presParOf" srcId="{C31EC3BE-9E5E-416E-BB29-C9E664344DA2}" destId="{E3B7078C-F37F-4010-9CD2-E149AD9459CA}" srcOrd="0" destOrd="0" presId="urn:microsoft.com/office/officeart/2008/layout/VerticalCurvedList"/>
    <dgm:cxn modelId="{F8758AC8-8508-4BCD-BCF8-33F92000B879}" type="presParOf" srcId="{7F0C6163-39CF-4124-839B-9B4F983C4B1E}" destId="{8873028C-6255-4DF2-97A2-A7F51348C3DE}" srcOrd="5" destOrd="0" presId="urn:microsoft.com/office/officeart/2008/layout/VerticalCurvedList"/>
    <dgm:cxn modelId="{56FA9340-596F-436F-8B28-D54F72EDE941}" type="presParOf" srcId="{7F0C6163-39CF-4124-839B-9B4F983C4B1E}" destId="{D3A1AA18-8E31-4702-8B90-8BBF05EC334F}" srcOrd="6" destOrd="0" presId="urn:microsoft.com/office/officeart/2008/layout/VerticalCurvedList"/>
    <dgm:cxn modelId="{55A45E32-8E1F-4FA3-AE31-3BC58360B4A8}" type="presParOf" srcId="{D3A1AA18-8E31-4702-8B90-8BBF05EC334F}" destId="{664C62BF-CE5C-4092-BFEF-5D24DC2767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6BF50-37A1-4538-9E80-FF7245A43C6D}">
      <dsp:nvSpPr>
        <dsp:cNvPr id="0" name=""/>
        <dsp:cNvSpPr/>
      </dsp:nvSpPr>
      <dsp:spPr>
        <a:xfrm rot="16200000">
          <a:off x="666648" y="-666648"/>
          <a:ext cx="2551373" cy="3884670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Revolucije 1848./1849. godine.</a:t>
          </a:r>
          <a:endParaRPr lang="hr-HR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" y="1"/>
        <a:ext cx="3884670" cy="1913530"/>
      </dsp:txXfrm>
    </dsp:sp>
    <dsp:sp modelId="{97845F59-2688-425E-AB6A-E0BC0ADADC7C}">
      <dsp:nvSpPr>
        <dsp:cNvPr id="0" name=""/>
        <dsp:cNvSpPr/>
      </dsp:nvSpPr>
      <dsp:spPr>
        <a:xfrm>
          <a:off x="3884670" y="0"/>
          <a:ext cx="3884670" cy="2551373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Talijani i Nijemci traže ujedinjenje – nije postignuto.</a:t>
          </a:r>
          <a:endParaRPr lang="hr-HR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4670" y="0"/>
        <a:ext cx="3884670" cy="1913530"/>
      </dsp:txXfrm>
    </dsp:sp>
    <dsp:sp modelId="{D78CC608-262C-4D9F-BD0D-6D34F46C5F9E}">
      <dsp:nvSpPr>
        <dsp:cNvPr id="0" name=""/>
        <dsp:cNvSpPr/>
      </dsp:nvSpPr>
      <dsp:spPr>
        <a:xfrm rot="10800000">
          <a:off x="0" y="2551373"/>
          <a:ext cx="3884670" cy="2551373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Habsburškoj Monarhiji izabran novi car – Franjo Josip I.</a:t>
          </a:r>
          <a:endParaRPr lang="hr-HR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189216"/>
        <a:ext cx="3884670" cy="1913530"/>
      </dsp:txXfrm>
    </dsp:sp>
    <dsp:sp modelId="{16EEB40A-E3FC-41FF-AE57-085C6EED512C}">
      <dsp:nvSpPr>
        <dsp:cNvPr id="0" name=""/>
        <dsp:cNvSpPr/>
      </dsp:nvSpPr>
      <dsp:spPr>
        <a:xfrm rot="5400000">
          <a:off x="4551318" y="1884725"/>
          <a:ext cx="2551373" cy="3884670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većini zemalja ukinuti su feudalni odnosi.</a:t>
          </a:r>
          <a:endParaRPr lang="hr-HR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884669" y="3189216"/>
        <a:ext cx="3884670" cy="1913530"/>
      </dsp:txXfrm>
    </dsp:sp>
    <dsp:sp modelId="{F05FBC4E-E5E9-4006-B96F-0C6A87B75F98}">
      <dsp:nvSpPr>
        <dsp:cNvPr id="0" name=""/>
        <dsp:cNvSpPr/>
      </dsp:nvSpPr>
      <dsp:spPr>
        <a:xfrm>
          <a:off x="2719268" y="1913530"/>
          <a:ext cx="2330802" cy="127568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„PROLJEĆE NARODA”</a:t>
          </a:r>
          <a:endParaRPr lang="hr-HR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1542" y="1975804"/>
        <a:ext cx="2206254" cy="1151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BBF54-115A-47CB-8204-B4043B84031D}">
      <dsp:nvSpPr>
        <dsp:cNvPr id="0" name=""/>
        <dsp:cNvSpPr/>
      </dsp:nvSpPr>
      <dsp:spPr>
        <a:xfrm>
          <a:off x="822959" y="0"/>
          <a:ext cx="9326880" cy="45259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6CAD7-CC48-465F-95FD-98B6BEE6DC00}">
      <dsp:nvSpPr>
        <dsp:cNvPr id="0" name=""/>
        <dsp:cNvSpPr/>
      </dsp:nvSpPr>
      <dsp:spPr>
        <a:xfrm>
          <a:off x="0" y="1357788"/>
          <a:ext cx="3291840" cy="18103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?</a:t>
          </a:r>
          <a:endParaRPr lang="hr-HR" sz="6500" kern="1200" dirty="0"/>
        </a:p>
      </dsp:txBody>
      <dsp:txXfrm>
        <a:off x="88376" y="1446164"/>
        <a:ext cx="3115088" cy="1633633"/>
      </dsp:txXfrm>
    </dsp:sp>
    <dsp:sp modelId="{373207E9-DA71-47BE-907D-1A3099260C7C}">
      <dsp:nvSpPr>
        <dsp:cNvPr id="0" name=""/>
        <dsp:cNvSpPr/>
      </dsp:nvSpPr>
      <dsp:spPr>
        <a:xfrm>
          <a:off x="3840480" y="1357788"/>
          <a:ext cx="3291840" cy="181038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?</a:t>
          </a:r>
          <a:endParaRPr lang="hr-HR" sz="6500" kern="1200" dirty="0"/>
        </a:p>
      </dsp:txBody>
      <dsp:txXfrm>
        <a:off x="3928856" y="1446164"/>
        <a:ext cx="3115088" cy="1633633"/>
      </dsp:txXfrm>
    </dsp:sp>
    <dsp:sp modelId="{3CF7345B-F656-41A2-A0C2-66558AD84962}">
      <dsp:nvSpPr>
        <dsp:cNvPr id="0" name=""/>
        <dsp:cNvSpPr/>
      </dsp:nvSpPr>
      <dsp:spPr>
        <a:xfrm>
          <a:off x="7680960" y="1357788"/>
          <a:ext cx="3291840" cy="181038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?</a:t>
          </a:r>
          <a:endParaRPr lang="hr-HR" sz="6500" kern="1200" dirty="0"/>
        </a:p>
      </dsp:txBody>
      <dsp:txXfrm>
        <a:off x="7769336" y="1446164"/>
        <a:ext cx="3115088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4E633-A8B5-41A7-AC8F-4CA0751347F5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78ECB-4FD1-4442-8D6F-3367AC5A8A77}">
      <dsp:nvSpPr>
        <dsp:cNvPr id="0" name=""/>
        <dsp:cNvSpPr/>
      </dsp:nvSpPr>
      <dsp:spPr>
        <a:xfrm>
          <a:off x="690616" y="419547"/>
          <a:ext cx="10282138" cy="905192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Mogu opisati „Proljeće naroda” u Hrvatskoj.</a:t>
          </a:r>
          <a:endParaRPr lang="hr-HR" sz="2500" kern="1200" dirty="0"/>
        </a:p>
      </dsp:txBody>
      <dsp:txXfrm>
        <a:off x="690616" y="419547"/>
        <a:ext cx="10282138" cy="905192"/>
      </dsp:txXfrm>
    </dsp:sp>
    <dsp:sp modelId="{1E15042C-DAEC-41C3-97D9-690943589FD6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E4F49-EE6C-4B00-A778-9060CD2D9517}">
      <dsp:nvSpPr>
        <dsp:cNvPr id="0" name=""/>
        <dsp:cNvSpPr/>
      </dsp:nvSpPr>
      <dsp:spPr>
        <a:xfrm>
          <a:off x="957241" y="1810385"/>
          <a:ext cx="9953100" cy="905192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Mogu navesti barem 2 promjene u Jelačićevo doba.</a:t>
          </a:r>
          <a:endParaRPr lang="hr-HR" sz="2500" kern="1200" dirty="0"/>
        </a:p>
      </dsp:txBody>
      <dsp:txXfrm>
        <a:off x="957241" y="1810385"/>
        <a:ext cx="9953100" cy="905192"/>
      </dsp:txXfrm>
    </dsp:sp>
    <dsp:sp modelId="{E3B7078C-F37F-4010-9CD2-E149AD9459CA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3028C-6255-4DF2-97A2-A7F51348C3DE}">
      <dsp:nvSpPr>
        <dsp:cNvPr id="0" name=""/>
        <dsp:cNvSpPr/>
      </dsp:nvSpPr>
      <dsp:spPr>
        <a:xfrm>
          <a:off x="628203" y="3168174"/>
          <a:ext cx="10282138" cy="90519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Mogu ocijeniti je li banovanje </a:t>
          </a:r>
          <a:r>
            <a:rPr lang="hr-HR" sz="2500" kern="1200" smtClean="0"/>
            <a:t>Jelačića </a:t>
          </a:r>
          <a:r>
            <a:rPr lang="hr-HR" sz="2500" kern="1200" smtClean="0"/>
            <a:t>bilo </a:t>
          </a:r>
          <a:r>
            <a:rPr lang="hr-HR" sz="2500" kern="1200" dirty="0" smtClean="0"/>
            <a:t>važno razdoblje za Hrvatsku.</a:t>
          </a:r>
          <a:endParaRPr lang="hr-HR" sz="2500" kern="1200" dirty="0"/>
        </a:p>
      </dsp:txBody>
      <dsp:txXfrm>
        <a:off x="628203" y="3168174"/>
        <a:ext cx="10282138" cy="905192"/>
      </dsp:txXfrm>
    </dsp:sp>
    <dsp:sp modelId="{664C62BF-CE5C-4092-BFEF-5D24DC276787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B0AC2C-EEA0-4E8C-A0FA-5FEB4977D78F}" type="datetime1">
              <a:rPr lang="hr-HR" smtClean="0">
                <a:latin typeface="Palatino Linotype" panose="02040502050505030304" pitchFamily="18" charset="0"/>
              </a:rPr>
              <a:t>28.7.2020.</a:t>
            </a:fld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B48944F-81ED-4843-A3E6-D41A6908762D}" type="slidenum">
              <a:rPr lang="hr-HR" smtClean="0">
                <a:latin typeface="Palatino Linotype" panose="02040502050505030304" pitchFamily="18" charset="0"/>
              </a:rPr>
              <a:t>‹#›</a:t>
            </a:fld>
            <a:endParaRPr lang="hr-HR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937EDBC6-F0A3-4E79-92ED-34F8949ADCAD}" type="datetime1">
              <a:rPr lang="hr-HR" noProof="0" smtClean="0"/>
              <a:t>28.7.2020.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3DF1C5CE-222C-4659-9A99-B99FC42AF6EC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hr-HR" noProof="0" smtClean="0"/>
              <a:pPr/>
              <a:t>1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16116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252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9EF7755-2637-46D5-B0C2-1696A6132BC0}" type="datetime1">
              <a:rPr lang="hr-HR" noProof="0" smtClean="0"/>
              <a:t>28.7.2020.</a:t>
            </a:fld>
            <a:endParaRPr lang="hr-HR" noProof="0"/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E12F0CC-71F0-489C-96FF-EF74B90C7F52}" type="datetime1">
              <a:rPr lang="hr-HR" noProof="0" smtClean="0"/>
              <a:t>28.7.2020.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94BBDF3-F3DC-467D-AAD1-820F27DDD858}" type="datetime1">
              <a:rPr lang="hr-HR" noProof="0" smtClean="0"/>
              <a:t>28.7.2020.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F23C981-C66F-4AE6-8CF0-1D36C9A35024}" type="datetime1">
              <a:rPr lang="hr-HR" noProof="0" smtClean="0"/>
              <a:t>28.7.2020.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>
              <a:latin typeface="Palatino Linotype" panose="02040502050505030304" pitchFamily="18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>
              <a:latin typeface="Palatino Linotype" panose="02040502050505030304" pitchFamily="18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>
              <a:latin typeface="Palatino Linotype" panose="02040502050505030304" pitchFamily="18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rtlCol="0"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963084" y="4068764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1032472-5268-4D8F-A443-BF67A2A76DF2}" type="datetime1">
              <a:rPr lang="hr-HR" noProof="0" smtClean="0"/>
              <a:t>28.7.2020.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9" name="Rezervirano mjesto za sadržaj 8"/>
          <p:cNvSpPr>
            <a:spLocks noGrp="1"/>
          </p:cNvSpPr>
          <p:nvPr>
            <p:ph sz="quarter" idx="13" hasCustomPrompt="1"/>
          </p:nvPr>
        </p:nvSpPr>
        <p:spPr>
          <a:xfrm>
            <a:off x="487680" y="1600200"/>
            <a:ext cx="5388864" cy="452628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>
              <a:defRPr sz="2400">
                <a:latin typeface="Palatino Linotype" panose="02040502050505030304" pitchFamily="18" charset="0"/>
              </a:defRPr>
            </a:lvl1pPr>
            <a:lvl2pPr>
              <a:defRPr sz="16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600">
                <a:latin typeface="Palatino Linotype" panose="0204050205050503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3D27D48-9B14-4764-B8EB-D68B1E5E8977}" type="datetime1">
              <a:rPr lang="hr-HR" noProof="0" smtClean="0"/>
              <a:t>28.7.2020.</a:t>
            </a:fld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09600" y="1600200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1" name="Rezervirano mjesto za sadržaj 10"/>
          <p:cNvSpPr>
            <a:spLocks noGrp="1"/>
          </p:cNvSpPr>
          <p:nvPr>
            <p:ph sz="quarter" idx="13" hasCustomPrompt="1"/>
          </p:nvPr>
        </p:nvSpPr>
        <p:spPr>
          <a:xfrm>
            <a:off x="609600" y="2212848"/>
            <a:ext cx="5388864" cy="3913632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600200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3" name="Rezervirano mjesto za sadržaj 12"/>
          <p:cNvSpPr>
            <a:spLocks noGrp="1"/>
          </p:cNvSpPr>
          <p:nvPr>
            <p:ph sz="quarter" idx="14" hasCustomPrompt="1"/>
          </p:nvPr>
        </p:nvSpPr>
        <p:spPr>
          <a:xfrm>
            <a:off x="6230112" y="2212849"/>
            <a:ext cx="5388864" cy="3913187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94F82F3-8D86-47AE-AB12-D70B9EB7E513}" type="datetime1">
              <a:rPr lang="hr-HR" noProof="0" smtClean="0"/>
              <a:t>28.7.2020.</a:t>
            </a:fld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387E62F-3B7C-49BA-AE77-B8E4D3F99002}" type="datetime1">
              <a:rPr lang="hr-HR" noProof="0" smtClean="0"/>
              <a:t>28.7.2020.</a:t>
            </a:fld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43ED023-C6F5-421E-A61B-F3EE2010165B}" type="datetime1">
              <a:rPr lang="hr-HR" noProof="0" smtClean="0"/>
              <a:t>28.7.2020.</a:t>
            </a:fld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958850" y="273051"/>
            <a:ext cx="6661151" cy="5853113"/>
          </a:xfrm>
        </p:spPr>
        <p:txBody>
          <a:bodyPr rtlCol="0"/>
          <a:lstStyle>
            <a:lvl1pPr>
              <a:defRPr sz="3200">
                <a:latin typeface="Palatino Linotype" panose="02040502050505030304" pitchFamily="18" charset="0"/>
              </a:defRPr>
            </a:lvl1pPr>
            <a:lvl2pPr>
              <a:defRPr sz="2800">
                <a:latin typeface="Palatino Linotype" panose="02040502050505030304" pitchFamily="18" charset="0"/>
              </a:defRPr>
            </a:lvl2pPr>
            <a:lvl3pPr>
              <a:defRPr sz="2400">
                <a:latin typeface="Palatino Linotype" panose="02040502050505030304" pitchFamily="18" charset="0"/>
              </a:defRPr>
            </a:lvl3pPr>
            <a:lvl4pPr>
              <a:defRPr sz="2000">
                <a:latin typeface="Palatino Linotype" panose="02040502050505030304" pitchFamily="18" charset="0"/>
              </a:defRPr>
            </a:lvl4pPr>
            <a:lvl5pPr>
              <a:defRPr sz="2000">
                <a:latin typeface="Palatino Linotype" panose="0204050205050503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3687763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386A510-55A8-4D55-B0E4-AA547A5A1008}" type="datetime1">
              <a:rPr lang="hr-HR" noProof="0" smtClean="0"/>
              <a:t>28.7.2020.</a:t>
            </a:fld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 hasCustomPrompt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>
                <a:latin typeface="Palatino Linotype" panose="0204050205050503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810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83EED38-6397-4E27-BCBA-93BB1DE663ED}" type="datetime1">
              <a:rPr lang="hr-HR" noProof="0" smtClean="0"/>
              <a:t>28.7.2020.</a:t>
            </a:fld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hr-HR" sz="1800" kern="1200" noProof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0307B184-F5B3-4A23-BB58-7502C05DA5CA}" type="datetime1">
              <a:rPr lang="hr-HR" noProof="0" smtClean="0"/>
              <a:t>28.7.2020.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bit.ly/39kkH2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oOOmD9GR-sA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b="1" dirty="0" smtClean="0">
                <a:latin typeface="Century Gothic" panose="020B0502020202020204" pitchFamily="34" charset="0"/>
              </a:rPr>
              <a:t>Ban Josip Jelačić</a:t>
            </a:r>
            <a:endParaRPr lang="hr-HR" b="1" dirty="0">
              <a:latin typeface="Century Gothic" panose="020B0502020202020204" pitchFamily="34" charset="0"/>
            </a:endParaRPr>
          </a:p>
        </p:txBody>
      </p:sp>
      <p:sp>
        <p:nvSpPr>
          <p:cNvPr id="3" name="Rezervirano mjesto za sadržaj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Jelačićevo doba 1848. – 1859. godine</a:t>
            </a:r>
            <a:endParaRPr lang="hr-H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322" y="112922"/>
            <a:ext cx="10936078" cy="61969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sz="2400" b="1" dirty="0" smtClean="0"/>
              <a:t>Ponavljanje.</a:t>
            </a:r>
            <a:r>
              <a:rPr lang="hr-HR" sz="2400" dirty="0" smtClean="0"/>
              <a:t> Na crti vremena poredaj događaje kako su se odvijali.</a:t>
            </a:r>
            <a:endParaRPr lang="hr-HR" sz="24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443923"/>
              </p:ext>
            </p:extLst>
          </p:nvPr>
        </p:nvGraphicFramePr>
        <p:xfrm>
          <a:off x="425986" y="89512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aobljeni pravokutnik 4"/>
          <p:cNvSpPr/>
          <p:nvPr/>
        </p:nvSpPr>
        <p:spPr>
          <a:xfrm>
            <a:off x="697736" y="4891490"/>
            <a:ext cx="2838678" cy="13117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 Jelačić ukida kmetstvo u Hrvatskoj.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4682169" y="4803356"/>
            <a:ext cx="3071869" cy="13999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Josip Jelačić postaje hrvatskim banom.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8571123" y="4803356"/>
            <a:ext cx="3125119" cy="13999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 Jelačić ratuje s Mađarima.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586429" y="1655808"/>
            <a:ext cx="194998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1848. godina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5912386" y="4179191"/>
            <a:ext cx="170026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19. stoljeće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190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33776 -0.33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31614 -0.335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0332 -0.3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62708"/>
            <a:ext cx="10972800" cy="84003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Vrednovanje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72977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67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51690"/>
            <a:ext cx="3466641" cy="79596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sz="3200" dirty="0" smtClean="0"/>
              <a:t>Ponavljanje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hr-HR" b="1" dirty="0" smtClean="0"/>
              <a:t>Ban Josip Jelačić</a:t>
            </a:r>
          </a:p>
          <a:p>
            <a:r>
              <a:rPr lang="hr-HR" dirty="0" smtClean="0"/>
              <a:t>„Proljeće naroda” u Hrvatskoj započinje u ožujku 1848. godine. </a:t>
            </a:r>
          </a:p>
          <a:p>
            <a:r>
              <a:rPr lang="hr-HR" dirty="0" smtClean="0"/>
              <a:t>Narodna skupština donosi „Zahtijevanja naroda”.</a:t>
            </a:r>
          </a:p>
          <a:p>
            <a:r>
              <a:rPr lang="hr-HR" dirty="0" smtClean="0"/>
              <a:t>Hrvatski ban postaje Josip Jelačić.</a:t>
            </a:r>
          </a:p>
          <a:p>
            <a:r>
              <a:rPr lang="hr-HR" dirty="0" smtClean="0"/>
              <a:t>Ban Jelačić:</a:t>
            </a:r>
          </a:p>
          <a:p>
            <a:pPr>
              <a:buFontTx/>
              <a:buChar char="-"/>
            </a:pPr>
            <a:r>
              <a:rPr lang="hr-HR" dirty="0" smtClean="0"/>
              <a:t>osniva prvu hrvatsku vladu</a:t>
            </a:r>
          </a:p>
          <a:p>
            <a:pPr>
              <a:buFontTx/>
              <a:buChar char="-"/>
            </a:pPr>
            <a:r>
              <a:rPr lang="hr-HR" dirty="0" smtClean="0"/>
              <a:t>prekida odnose s Ugarskom</a:t>
            </a:r>
          </a:p>
          <a:p>
            <a:pPr>
              <a:buFontTx/>
              <a:buChar char="-"/>
            </a:pPr>
            <a:r>
              <a:rPr lang="hr-HR" dirty="0" smtClean="0"/>
              <a:t>ukida kmetstvo u Hrvatskoj</a:t>
            </a:r>
          </a:p>
          <a:p>
            <a:pPr>
              <a:buFontTx/>
              <a:buChar char="-"/>
            </a:pPr>
            <a:r>
              <a:rPr lang="hr-HR" dirty="0" smtClean="0"/>
              <a:t>saziva prvi zastupnički Sabor</a:t>
            </a:r>
          </a:p>
          <a:p>
            <a:pPr>
              <a:buFontTx/>
              <a:buChar char="-"/>
            </a:pPr>
            <a:r>
              <a:rPr lang="hr-HR" dirty="0" smtClean="0"/>
              <a:t>ratuje protiv Ugarske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026227" y="5008919"/>
            <a:ext cx="486945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Provjeri svoje znanje. </a:t>
            </a:r>
            <a:r>
              <a:rPr lang="hr-HR" dirty="0"/>
              <a:t>Riješi kviz na poveznici</a:t>
            </a:r>
            <a:r>
              <a:rPr lang="hr-HR" dirty="0" smtClean="0"/>
              <a:t>:</a:t>
            </a:r>
          </a:p>
          <a:p>
            <a:r>
              <a:rPr lang="hr-HR" b="1" dirty="0">
                <a:hlinkClick r:id="rId2"/>
              </a:rPr>
              <a:t>https://</a:t>
            </a:r>
            <a:r>
              <a:rPr lang="hr-HR" b="1" dirty="0" smtClean="0">
                <a:hlinkClick r:id="rId2"/>
              </a:rPr>
              <a:t>bit.ly/39kkH2R</a:t>
            </a:r>
            <a:r>
              <a:rPr lang="hr-HR" b="1" dirty="0" smtClean="0"/>
              <a:t> </a:t>
            </a:r>
            <a:endParaRPr lang="hr-HR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26" y="5192701"/>
            <a:ext cx="1233889" cy="9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Domaća zadaća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1898650"/>
            <a:ext cx="2600325" cy="2647950"/>
          </a:xfr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>
          <a:xfrm>
            <a:off x="7700790" y="2438401"/>
            <a:ext cx="4186411" cy="179207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hr-HR" sz="2000" dirty="0" smtClean="0"/>
              <a:t>Pogledaj video. Napiši u bilježnicu o kojem događaju govori. </a:t>
            </a:r>
          </a:p>
          <a:p>
            <a:pPr algn="l"/>
            <a:r>
              <a:rPr lang="hr-HR" sz="2000" dirty="0" smtClean="0"/>
              <a:t>Napiši svoje mišljenje o postupku bana Jelačića.</a:t>
            </a:r>
            <a:endParaRPr lang="hr-HR" sz="2000" dirty="0"/>
          </a:p>
        </p:txBody>
      </p:sp>
      <p:pic>
        <p:nvPicPr>
          <p:cNvPr id="6" name="oOOmD9GR-sA"/>
          <p:cNvPicPr>
            <a:picLocks noGrp="1" noRot="1" noChangeAspect="1"/>
          </p:cNvPicPr>
          <p:nvPr>
            <p:ph sz="half" idx="4294967295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36145" y="1913732"/>
            <a:ext cx="4572000" cy="25717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32" y="3746538"/>
            <a:ext cx="26003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Odgojno-obrazovni ishodi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609600" y="1600201"/>
            <a:ext cx="10275065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Učenik:</a:t>
            </a:r>
          </a:p>
          <a:p>
            <a:r>
              <a:rPr lang="hr-HR" dirty="0" smtClean="0"/>
              <a:t>Povezuje „Proljeće naroda” s događajima u Hrvatskoj</a:t>
            </a:r>
          </a:p>
          <a:p>
            <a:r>
              <a:rPr lang="hr-HR" dirty="0" smtClean="0"/>
              <a:t>Izdvaja barem 2 promjene iz Jelačićeva doba</a:t>
            </a:r>
          </a:p>
          <a:p>
            <a:r>
              <a:rPr lang="hr-HR" dirty="0" smtClean="0"/>
              <a:t>Ocjenjuje važnost banovanja Josipa Jelačića</a:t>
            </a: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67" y="3316289"/>
            <a:ext cx="38766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 idx="4294967295"/>
          </p:nvPr>
        </p:nvSpPr>
        <p:spPr>
          <a:xfrm>
            <a:off x="1002535" y="253386"/>
            <a:ext cx="10587210" cy="640279"/>
          </a:xfrm>
        </p:spPr>
        <p:txBody>
          <a:bodyPr/>
          <a:lstStyle/>
          <a:p>
            <a:r>
              <a:rPr lang="hr-HR" sz="2800" b="1" dirty="0" smtClean="0"/>
              <a:t>Prisjeti se. </a:t>
            </a:r>
            <a:r>
              <a:rPr lang="hr-HR" sz="2800" dirty="0" smtClean="0"/>
              <a:t>Što povezuje navedene pojmove?</a:t>
            </a:r>
            <a:endParaRPr lang="hr-HR" sz="2800" dirty="0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905614222"/>
              </p:ext>
            </p:extLst>
          </p:nvPr>
        </p:nvGraphicFramePr>
        <p:xfrm>
          <a:off x="2390660" y="1035586"/>
          <a:ext cx="7769340" cy="510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aobljeni pravokutnik 7"/>
          <p:cNvSpPr/>
          <p:nvPr/>
        </p:nvSpPr>
        <p:spPr>
          <a:xfrm>
            <a:off x="4704203" y="2754218"/>
            <a:ext cx="3227942" cy="154236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92D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0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76117" y="374573"/>
            <a:ext cx="4011084" cy="1701187"/>
          </a:xfrm>
        </p:spPr>
        <p:txBody>
          <a:bodyPr/>
          <a:lstStyle/>
          <a:p>
            <a:pPr algn="l"/>
            <a:r>
              <a:rPr lang="hr-HR" dirty="0" smtClean="0"/>
              <a:t>Znaš li čiji se spomenik nalazi na glavnom trgu u Zagrebu?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51" y="273050"/>
            <a:ext cx="4583016" cy="585311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876117" y="2544896"/>
            <a:ext cx="4011084" cy="3117774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Spomenik bana Josipa Jelačića. </a:t>
            </a:r>
          </a:p>
          <a:p>
            <a:endParaRPr lang="hr-HR" sz="2400" dirty="0"/>
          </a:p>
          <a:p>
            <a:pPr algn="l"/>
            <a:r>
              <a:rPr lang="hr-HR" sz="2400" b="1" dirty="0" smtClean="0"/>
              <a:t>BAN </a:t>
            </a:r>
            <a:r>
              <a:rPr lang="hr-HR" sz="2400" dirty="0" smtClean="0"/>
              <a:t>= osoba koja u ime cara upravlja Banskom Hrvatskom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926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04222" y="220337"/>
            <a:ext cx="7965195" cy="1035586"/>
          </a:xfrm>
        </p:spPr>
        <p:txBody>
          <a:bodyPr/>
          <a:lstStyle/>
          <a:p>
            <a:r>
              <a:rPr lang="hr-HR" dirty="0" smtClean="0"/>
              <a:t>„Zahtijevanja naroda”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1226765" y="1599883"/>
            <a:ext cx="5388864" cy="452628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„Proljeće naroda” – revolucije u Europi 1848. godine imaju odjeka i u Hrvatskoj.</a:t>
            </a:r>
          </a:p>
          <a:p>
            <a:r>
              <a:rPr lang="hr-HR" dirty="0" smtClean="0"/>
              <a:t>Događaji započinju </a:t>
            </a:r>
            <a:r>
              <a:rPr lang="hr-HR" b="1" dirty="0" smtClean="0"/>
              <a:t>25. ožujka 1848.</a:t>
            </a:r>
            <a:r>
              <a:rPr lang="hr-HR" dirty="0" smtClean="0"/>
              <a:t> godine u Zagrebu.</a:t>
            </a:r>
          </a:p>
          <a:p>
            <a:r>
              <a:rPr lang="hr-HR" dirty="0" smtClean="0"/>
              <a:t>Održana je velika </a:t>
            </a:r>
            <a:r>
              <a:rPr lang="hr-HR" b="1" dirty="0" smtClean="0"/>
              <a:t>skupština</a:t>
            </a:r>
            <a:r>
              <a:rPr lang="hr-HR" dirty="0" smtClean="0"/>
              <a:t> na kojoj su sastavljeni zahtjevi  hrvatskoga naroda. </a:t>
            </a:r>
          </a:p>
          <a:p>
            <a:r>
              <a:rPr lang="hr-HR" dirty="0" smtClean="0"/>
              <a:t>Dokument se naziva </a:t>
            </a:r>
            <a:r>
              <a:rPr lang="hr-HR" b="1" dirty="0" smtClean="0"/>
              <a:t>„Zahtijevanja naroda” </a:t>
            </a:r>
            <a:r>
              <a:rPr lang="hr-HR" dirty="0" smtClean="0"/>
              <a:t>i upućen je caru. </a:t>
            </a:r>
          </a:p>
          <a:p>
            <a:r>
              <a:rPr lang="hr-HR" dirty="0" smtClean="0"/>
              <a:t>Prvi zahtjev je da Josip Jelačić postane hrvatski ban.</a:t>
            </a:r>
          </a:p>
          <a:p>
            <a:r>
              <a:rPr lang="hr-HR" dirty="0" smtClean="0"/>
              <a:t>Važan je zahtjev za ujedinjenjem hrvatskih zemalja.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81D9F77-B325-40E7-A38B-99D29BDED7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91" y="1599883"/>
            <a:ext cx="334331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143219"/>
            <a:ext cx="10972800" cy="1000240"/>
          </a:xfrm>
        </p:spPr>
        <p:txBody>
          <a:bodyPr/>
          <a:lstStyle/>
          <a:p>
            <a:r>
              <a:rPr lang="hr-HR" sz="4000" dirty="0" smtClean="0"/>
              <a:t>Jelačićevo doba 1848. – 1859. godine</a:t>
            </a:r>
            <a:endParaRPr lang="hr-HR" sz="40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BANSKO VIJEĆE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479848" y="2300983"/>
            <a:ext cx="5744682" cy="530811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Jelačić osniva samostalnu hrvatsku vladu. 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544724" y="2930487"/>
            <a:ext cx="5386917" cy="6096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UKIDA FEUDALNE ODNOSE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4"/>
          </p:nvPr>
        </p:nvSpPr>
        <p:spPr>
          <a:xfrm>
            <a:off x="479848" y="3810000"/>
            <a:ext cx="5516670" cy="259050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U travnju 1848. godine seljaci prestaju biti kmetovi.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Razmisli.</a:t>
            </a:r>
            <a:r>
              <a:rPr lang="hr-HR" dirty="0" smtClean="0"/>
              <a:t> Što znači da seljaci nisu više kmetovi?</a:t>
            </a:r>
          </a:p>
          <a:p>
            <a:pPr marL="0" indent="0">
              <a:buNone/>
            </a:pPr>
            <a:r>
              <a:rPr lang="hr-HR" dirty="0" smtClean="0"/>
              <a:t>Oslobođeni su obveza prema plemstvu i Crkvi.</a:t>
            </a:r>
            <a:endParaRPr lang="hr-HR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59FB77A-2A3C-42DC-9F91-3299ABAA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17" y="2930487"/>
            <a:ext cx="4900379" cy="3598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teksta 4"/>
          <p:cNvSpPr txBox="1">
            <a:spLocks/>
          </p:cNvSpPr>
          <p:nvPr/>
        </p:nvSpPr>
        <p:spPr>
          <a:xfrm>
            <a:off x="6632317" y="1584593"/>
            <a:ext cx="5386917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PREKID VEZA S UGARSKOM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8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79765"/>
            <a:ext cx="11222514" cy="683046"/>
          </a:xfrm>
        </p:spPr>
        <p:txBody>
          <a:bodyPr/>
          <a:lstStyle/>
          <a:p>
            <a:r>
              <a:rPr lang="hr-HR" sz="4000" dirty="0"/>
              <a:t>Jelačićevo doba 1848. – 1859. godine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1" y="1473653"/>
            <a:ext cx="5152222" cy="6096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HRVATSKI SABOR 1848. GODINE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3"/>
          </p:nvPr>
        </p:nvSpPr>
        <p:spPr>
          <a:xfrm>
            <a:off x="491280" y="2212848"/>
            <a:ext cx="5388864" cy="3913632"/>
          </a:xfrm>
        </p:spPr>
        <p:txBody>
          <a:bodyPr/>
          <a:lstStyle/>
          <a:p>
            <a:r>
              <a:rPr lang="hr-HR" dirty="0" smtClean="0"/>
              <a:t>Održan prvi zastupnički Sabor u Hrvatskoj.</a:t>
            </a:r>
          </a:p>
          <a:p>
            <a:r>
              <a:rPr lang="hr-HR" dirty="0" smtClean="0"/>
              <a:t>U radu Sabora sudjelovali su na izborima izabrani zastupnici plemstva, svećenstva i građanstva.</a:t>
            </a:r>
          </a:p>
          <a:p>
            <a:r>
              <a:rPr lang="hr-HR" dirty="0" smtClean="0"/>
              <a:t>Sabor potvrđuje sve odluke bana Jelačića.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61683" y="5473682"/>
            <a:ext cx="5670431" cy="47569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sz="2000" b="1" dirty="0" smtClean="0"/>
              <a:t>Zadatak</a:t>
            </a:r>
            <a:r>
              <a:rPr lang="hr-HR" sz="2000" dirty="0" smtClean="0"/>
              <a:t>. Označi na slici bana Josipa Jelačića.</a:t>
            </a:r>
            <a:endParaRPr lang="hr-HR" sz="2000" dirty="0"/>
          </a:p>
        </p:txBody>
      </p:sp>
      <p:pic>
        <p:nvPicPr>
          <p:cNvPr id="7" name="Rezervirano mjesto sadržaja 6" descr="Slika na kojoj se prikazuje osoba, plesač, sport, na otvorenom&#10;&#10;Opis je automatski generiran">
            <a:extLst>
              <a:ext uri="{FF2B5EF4-FFF2-40B4-BE49-F238E27FC236}">
                <a16:creationId xmlns:a16="http://schemas.microsoft.com/office/drawing/2014/main" id="{0E1E346E-6274-4269-865C-5C1C959E964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23" y="1569131"/>
            <a:ext cx="5590591" cy="3399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5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53741"/>
            <a:ext cx="10972800" cy="950205"/>
          </a:xfrm>
        </p:spPr>
        <p:txBody>
          <a:bodyPr/>
          <a:lstStyle/>
          <a:p>
            <a:r>
              <a:rPr lang="hr-HR" dirty="0" smtClean="0"/>
              <a:t>Jelačić ratuje s Mađarima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3"/>
          </p:nvPr>
        </p:nvSpPr>
        <p:spPr>
          <a:xfrm>
            <a:off x="609600" y="1520328"/>
            <a:ext cx="5388864" cy="4606152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Mađari ne priznaju hrvatski teritorij i pravo na samostalnost.</a:t>
            </a:r>
          </a:p>
          <a:p>
            <a:r>
              <a:rPr lang="hr-HR" dirty="0" smtClean="0"/>
              <a:t>Hrvatsku žele pripojiti Ugarskoj.</a:t>
            </a:r>
          </a:p>
          <a:p>
            <a:r>
              <a:rPr lang="hr-HR" dirty="0" smtClean="0"/>
              <a:t>Nakon neuspjelih pregovora s Mađarima  Jelačić objavljuje rat Ugarskoj.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Pitanje. </a:t>
            </a:r>
            <a:r>
              <a:rPr lang="hr-HR" dirty="0" smtClean="0"/>
              <a:t>Kako nazivamo taj rat?</a:t>
            </a:r>
          </a:p>
          <a:p>
            <a:pPr marL="0" indent="0">
              <a:buNone/>
            </a:pPr>
            <a:r>
              <a:rPr lang="hr-HR" dirty="0" smtClean="0"/>
              <a:t>Rat nazivamo Hrvatsko – mađarski rat.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Hrvatsko – mađarski rat nema pobjednika.</a:t>
            </a:r>
          </a:p>
          <a:p>
            <a:r>
              <a:rPr lang="hr-HR" dirty="0" smtClean="0"/>
              <a:t>Ban Jelačić pomaže caru ugušiti revoluciju u Beču. Istovremeno se nada ispunjavanju „Zahtijevanja naroda”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Pitanje.</a:t>
            </a:r>
            <a:r>
              <a:rPr lang="hr-HR" dirty="0" smtClean="0"/>
              <a:t> Hoće li car ispuniti hrvatske zahtjeve?</a:t>
            </a:r>
            <a:endParaRPr lang="hr-HR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B6187F5-C23B-4F09-AE2B-6AADA8EA7572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00" y="1217544"/>
            <a:ext cx="4601637" cy="2478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103A97B-68E4-4D73-BFEE-F9D987BF2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00" y="3988107"/>
            <a:ext cx="4713250" cy="2429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ksplozija 2 13"/>
          <p:cNvSpPr/>
          <p:nvPr/>
        </p:nvSpPr>
        <p:spPr>
          <a:xfrm>
            <a:off x="4241494" y="5838941"/>
            <a:ext cx="1652530" cy="837282"/>
          </a:xfrm>
          <a:prstGeom prst="irregularSeal2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Ne!</a:t>
            </a:r>
          </a:p>
        </p:txBody>
      </p:sp>
    </p:spTree>
    <p:extLst>
      <p:ext uri="{BB962C8B-B14F-4D97-AF65-F5344CB8AC3E}">
        <p14:creationId xmlns:p14="http://schemas.microsoft.com/office/powerpoint/2010/main" val="42104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AEDD5B19-5F78-4AD0-BB81-669E721731D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3" y="253389"/>
            <a:ext cx="7944530" cy="5988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/>
          <p:cNvSpPr txBox="1"/>
          <p:nvPr/>
        </p:nvSpPr>
        <p:spPr>
          <a:xfrm>
            <a:off x="8593156" y="683045"/>
            <a:ext cx="30737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Zadatak. </a:t>
            </a:r>
          </a:p>
          <a:p>
            <a:r>
              <a:rPr lang="hr-HR" dirty="0" smtClean="0"/>
              <a:t>Promotri kartu i legendu. </a:t>
            </a:r>
          </a:p>
          <a:p>
            <a:endParaRPr lang="hr-HR" dirty="0" smtClean="0"/>
          </a:p>
          <a:p>
            <a:r>
              <a:rPr lang="hr-HR" dirty="0" smtClean="0"/>
              <a:t>Kojom bojom je označen put kretanja Jelačićeve vojske 1848./1849. godine?</a:t>
            </a:r>
          </a:p>
          <a:p>
            <a:endParaRPr lang="hr-HR" dirty="0" smtClean="0"/>
          </a:p>
          <a:p>
            <a:r>
              <a:rPr lang="hr-HR" dirty="0" smtClean="0"/>
              <a:t>Imenuj 2 grada kod kojih ratuje ban Jelačić.</a:t>
            </a:r>
          </a:p>
          <a:p>
            <a:endParaRPr lang="hr-HR" dirty="0"/>
          </a:p>
          <a:p>
            <a:r>
              <a:rPr lang="hr-HR" dirty="0" smtClean="0"/>
              <a:t>Čija je vojska došla sa sjevera i pomogla caru ugušiti revoluciju u Ugarskoj?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8510530" y="4990453"/>
            <a:ext cx="3393195" cy="12228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Pitanje. </a:t>
            </a:r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Postoji li u mjestu u kojem živiš ulica ili trg nazvani imenom bana Jelačića?</a:t>
            </a:r>
          </a:p>
        </p:txBody>
      </p:sp>
    </p:spTree>
    <p:extLst>
      <p:ext uri="{BB962C8B-B14F-4D97-AF65-F5344CB8AC3E}">
        <p14:creationId xmlns:p14="http://schemas.microsoft.com/office/powerpoint/2010/main" val="42140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ija ključnih podataka o tvrtk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26713224_TF03460510" id="{17B633EF-4F3B-49E9-8B5C-72E36C5F2693}" vid="{9C0285C4-6CC4-44E7-B517-64B14E610D6C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sastanka tvrtke</Template>
  <TotalTime>414</TotalTime>
  <Words>585</Words>
  <Application>Microsoft Office PowerPoint</Application>
  <PresentationFormat>Široki zaslon</PresentationFormat>
  <Paragraphs>93</Paragraphs>
  <Slides>13</Slides>
  <Notes>2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Courier New</vt:lpstr>
      <vt:lpstr>Palatino Linotype</vt:lpstr>
      <vt:lpstr>Prezentacija ključnih podataka o tvrtki</vt:lpstr>
      <vt:lpstr>Ban Josip Jelačić</vt:lpstr>
      <vt:lpstr>Odgojno-obrazovni ishodi</vt:lpstr>
      <vt:lpstr>Prisjeti se. Što povezuje navedene pojmove?</vt:lpstr>
      <vt:lpstr>Znaš li čiji se spomenik nalazi na glavnom trgu u Zagrebu?</vt:lpstr>
      <vt:lpstr>„Zahtijevanja naroda”</vt:lpstr>
      <vt:lpstr>Jelačićevo doba 1848. – 1859. godine</vt:lpstr>
      <vt:lpstr>Jelačićevo doba 1848. – 1859. godine</vt:lpstr>
      <vt:lpstr>Jelačić ratuje s Mađarima</vt:lpstr>
      <vt:lpstr>PowerPoint prezentacija</vt:lpstr>
      <vt:lpstr>Ponavljanje. Na crti vremena poredaj događaje kako su se odvijali.</vt:lpstr>
      <vt:lpstr>Vrednovanje</vt:lpstr>
      <vt:lpstr>Ponavljanje</vt:lpstr>
      <vt:lpstr>Domaća zadaća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sastanka u tvrtki</dc:title>
  <dc:creator>HP</dc:creator>
  <cp:lastModifiedBy>HP</cp:lastModifiedBy>
  <cp:revision>26</cp:revision>
  <dcterms:created xsi:type="dcterms:W3CDTF">2020-07-22T16:26:45Z</dcterms:created>
  <dcterms:modified xsi:type="dcterms:W3CDTF">2020-07-28T14:53:13Z</dcterms:modified>
</cp:coreProperties>
</file>